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776A8-1F45-4683-86FB-8F26121842B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87" y="548680"/>
            <a:ext cx="4620969" cy="596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9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896544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6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87" y="692696"/>
            <a:ext cx="4665026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9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95" y="620688"/>
            <a:ext cx="4686809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19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12" y="764704"/>
            <a:ext cx="5198176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34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30" y="764704"/>
            <a:ext cx="3710139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26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75" y="116632"/>
            <a:ext cx="4830249" cy="6696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0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87" y="44624"/>
            <a:ext cx="4633425" cy="674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15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3" y="27384"/>
            <a:ext cx="5270594" cy="6713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7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39" y="764704"/>
            <a:ext cx="4804921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83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0" y="911887"/>
            <a:ext cx="7297186" cy="510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</dc:title>
  <dc:creator>D.adel</dc:creator>
  <cp:lastModifiedBy>adel</cp:lastModifiedBy>
  <cp:revision>31</cp:revision>
  <dcterms:created xsi:type="dcterms:W3CDTF">2012-12-24T00:07:19Z</dcterms:created>
  <dcterms:modified xsi:type="dcterms:W3CDTF">2021-02-01T22:13:55Z</dcterms:modified>
</cp:coreProperties>
</file>